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1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5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2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2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9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6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6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6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1CD7-8272-41BA-997E-A5F07DC64E7F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C17B-8F1B-443A-A9F6-15CDF9D3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C645EB-A826-4CF7-9545-C61CA615C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74" b="17512"/>
          <a:stretch/>
        </p:blipFill>
        <p:spPr>
          <a:xfrm>
            <a:off x="0" y="79512"/>
            <a:ext cx="6917635" cy="670801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6CA1BF5-7D00-4700-B56A-F41850802808}"/>
              </a:ext>
            </a:extLst>
          </p:cNvPr>
          <p:cNvSpPr/>
          <p:nvPr/>
        </p:nvSpPr>
        <p:spPr>
          <a:xfrm rot="10800000">
            <a:off x="4412973" y="70476"/>
            <a:ext cx="3445565" cy="106017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19007-A2F0-4291-BCCE-C5C718975A62}"/>
              </a:ext>
            </a:extLst>
          </p:cNvPr>
          <p:cNvSpPr txBox="1"/>
          <p:nvPr/>
        </p:nvSpPr>
        <p:spPr>
          <a:xfrm>
            <a:off x="5208104" y="415897"/>
            <a:ext cx="125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 page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A2E1BC-5032-4780-BB5D-DA0FA41C4526}"/>
              </a:ext>
            </a:extLst>
          </p:cNvPr>
          <p:cNvSpPr/>
          <p:nvPr/>
        </p:nvSpPr>
        <p:spPr>
          <a:xfrm rot="10800000">
            <a:off x="4412972" y="2714285"/>
            <a:ext cx="3988905" cy="106017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18C3D-5786-4A79-9732-98A4E68C6F24}"/>
              </a:ext>
            </a:extLst>
          </p:cNvPr>
          <p:cNvSpPr txBox="1"/>
          <p:nvPr/>
        </p:nvSpPr>
        <p:spPr>
          <a:xfrm>
            <a:off x="4615406" y="3069607"/>
            <a:ext cx="3225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Find the best times for any swimmer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6C0D064-A1C4-43C2-B341-1456E65D8804}"/>
              </a:ext>
            </a:extLst>
          </p:cNvPr>
          <p:cNvSpPr/>
          <p:nvPr/>
        </p:nvSpPr>
        <p:spPr>
          <a:xfrm rot="10800000" flipH="1">
            <a:off x="516837" y="1412259"/>
            <a:ext cx="2040835" cy="1497496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92E81-22D9-45B7-A03E-8EC4F746DD73}"/>
              </a:ext>
            </a:extLst>
          </p:cNvPr>
          <p:cNvSpPr txBox="1"/>
          <p:nvPr/>
        </p:nvSpPr>
        <p:spPr>
          <a:xfrm>
            <a:off x="593539" y="1864345"/>
            <a:ext cx="16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‘rankings’ to see options.</a:t>
            </a:r>
          </a:p>
        </p:txBody>
      </p:sp>
    </p:spTree>
    <p:extLst>
      <p:ext uri="{BB962C8B-B14F-4D97-AF65-F5344CB8AC3E}">
        <p14:creationId xmlns:p14="http://schemas.microsoft.com/office/powerpoint/2010/main" val="4197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0F23-47D4-4FCB-8A5F-5110FF8E5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2" t="8304" r="14493" b="14620"/>
          <a:stretch/>
        </p:blipFill>
        <p:spPr>
          <a:xfrm>
            <a:off x="503583" y="159025"/>
            <a:ext cx="8740585" cy="524786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D3F47AC-CD44-4907-9591-87A5383CA3CF}"/>
              </a:ext>
            </a:extLst>
          </p:cNvPr>
          <p:cNvSpPr/>
          <p:nvPr/>
        </p:nvSpPr>
        <p:spPr>
          <a:xfrm rot="10800000">
            <a:off x="5062328" y="3084065"/>
            <a:ext cx="2955688" cy="201192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41977-EFAF-4627-AB45-16C01BA6DF62}"/>
              </a:ext>
            </a:extLst>
          </p:cNvPr>
          <p:cNvSpPr txBox="1"/>
          <p:nvPr/>
        </p:nvSpPr>
        <p:spPr>
          <a:xfrm>
            <a:off x="5569563" y="3671959"/>
            <a:ext cx="243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Find a swimmer’s ranking in the country, region, county or club.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34B6962-40B7-4925-8B0A-2F12D19FEAD0}"/>
              </a:ext>
            </a:extLst>
          </p:cNvPr>
          <p:cNvSpPr/>
          <p:nvPr/>
        </p:nvSpPr>
        <p:spPr>
          <a:xfrm rot="10800000" flipH="1">
            <a:off x="1125984" y="1985619"/>
            <a:ext cx="2305883" cy="168634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D92A3-9738-404D-A435-A4318395ACEC}"/>
              </a:ext>
            </a:extLst>
          </p:cNvPr>
          <p:cNvSpPr txBox="1"/>
          <p:nvPr/>
        </p:nvSpPr>
        <p:spPr>
          <a:xfrm>
            <a:off x="1125983" y="2505623"/>
            <a:ext cx="20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time or a particular year</a:t>
            </a:r>
          </a:p>
        </p:txBody>
      </p:sp>
    </p:spTree>
    <p:extLst>
      <p:ext uri="{BB962C8B-B14F-4D97-AF65-F5344CB8AC3E}">
        <p14:creationId xmlns:p14="http://schemas.microsoft.com/office/powerpoint/2010/main" val="77727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B7F46-385F-4EDA-90EA-71FF83E1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9" t="5728" r="14203" b="7144"/>
          <a:stretch/>
        </p:blipFill>
        <p:spPr>
          <a:xfrm>
            <a:off x="371061" y="185530"/>
            <a:ext cx="8729262" cy="575144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BD06D30-6FF7-42B3-8CA7-710829DE41F7}"/>
              </a:ext>
            </a:extLst>
          </p:cNvPr>
          <p:cNvSpPr/>
          <p:nvPr/>
        </p:nvSpPr>
        <p:spPr>
          <a:xfrm rot="10800000">
            <a:off x="1338467" y="2049191"/>
            <a:ext cx="2955688" cy="92765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B6739-938D-41A5-A78D-AA92D272D6C1}"/>
              </a:ext>
            </a:extLst>
          </p:cNvPr>
          <p:cNvSpPr txBox="1"/>
          <p:nvPr/>
        </p:nvSpPr>
        <p:spPr>
          <a:xfrm>
            <a:off x="1726432" y="2333487"/>
            <a:ext cx="243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Joint 792 fastest in Britain!</a:t>
            </a:r>
          </a:p>
        </p:txBody>
      </p:sp>
    </p:spTree>
    <p:extLst>
      <p:ext uri="{BB962C8B-B14F-4D97-AF65-F5344CB8AC3E}">
        <p14:creationId xmlns:p14="http://schemas.microsoft.com/office/powerpoint/2010/main" val="149515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076E7-E79C-4BAF-9A2F-706CA09B0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4" r="37826" b="32664"/>
          <a:stretch/>
        </p:blipFill>
        <p:spPr>
          <a:xfrm>
            <a:off x="0" y="0"/>
            <a:ext cx="6321440" cy="48900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65CDCD0-33D1-4BBD-8C34-976582A3D926}"/>
              </a:ext>
            </a:extLst>
          </p:cNvPr>
          <p:cNvSpPr/>
          <p:nvPr/>
        </p:nvSpPr>
        <p:spPr>
          <a:xfrm rot="10800000">
            <a:off x="5062329" y="3317261"/>
            <a:ext cx="3445565" cy="2129385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C6EF5-0AF1-4194-A3E2-4F7610D1CCC6}"/>
              </a:ext>
            </a:extLst>
          </p:cNvPr>
          <p:cNvSpPr txBox="1"/>
          <p:nvPr/>
        </p:nvSpPr>
        <p:spPr>
          <a:xfrm>
            <a:off x="5579162" y="4060244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Enter the swimmer’s Swim England number or surname.</a:t>
            </a:r>
          </a:p>
        </p:txBody>
      </p:sp>
    </p:spTree>
    <p:extLst>
      <p:ext uri="{BB962C8B-B14F-4D97-AF65-F5344CB8AC3E}">
        <p14:creationId xmlns:p14="http://schemas.microsoft.com/office/powerpoint/2010/main" val="13681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C8EB9-DE62-489D-BFF9-82922F0B8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71" b="12099"/>
          <a:stretch/>
        </p:blipFill>
        <p:spPr>
          <a:xfrm>
            <a:off x="2199861" y="0"/>
            <a:ext cx="6851374" cy="650785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792E332-95C3-4A6C-9BAC-806C4655DEE1}"/>
              </a:ext>
            </a:extLst>
          </p:cNvPr>
          <p:cNvSpPr/>
          <p:nvPr/>
        </p:nvSpPr>
        <p:spPr>
          <a:xfrm rot="10800000" flipH="1">
            <a:off x="1051023" y="3313043"/>
            <a:ext cx="3445565" cy="229903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E6744-C5A0-4911-AEFE-9746FA9863CE}"/>
              </a:ext>
            </a:extLst>
          </p:cNvPr>
          <p:cNvSpPr txBox="1"/>
          <p:nvPr/>
        </p:nvSpPr>
        <p:spPr>
          <a:xfrm>
            <a:off x="1223300" y="4000895"/>
            <a:ext cx="27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Swim England number to see the swimmer’s times.</a:t>
            </a:r>
          </a:p>
        </p:txBody>
      </p:sp>
    </p:spTree>
    <p:extLst>
      <p:ext uri="{BB962C8B-B14F-4D97-AF65-F5344CB8AC3E}">
        <p14:creationId xmlns:p14="http://schemas.microsoft.com/office/powerpoint/2010/main" val="28239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63F39-3D98-4B98-96FF-3588E0DA6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4" t="16038" r="30377" b="5856"/>
          <a:stretch/>
        </p:blipFill>
        <p:spPr>
          <a:xfrm>
            <a:off x="1987827" y="39756"/>
            <a:ext cx="7156173" cy="544260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17E360F-11BA-4EA0-9E23-B72965906D1C}"/>
              </a:ext>
            </a:extLst>
          </p:cNvPr>
          <p:cNvSpPr/>
          <p:nvPr/>
        </p:nvSpPr>
        <p:spPr>
          <a:xfrm rot="10800000" flipH="1">
            <a:off x="159024" y="2292627"/>
            <a:ext cx="2160103" cy="229903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70FED-5400-4C5B-8FB6-9FF280FD61ED}"/>
              </a:ext>
            </a:extLst>
          </p:cNvPr>
          <p:cNvSpPr txBox="1"/>
          <p:nvPr/>
        </p:nvSpPr>
        <p:spPr>
          <a:xfrm>
            <a:off x="214823" y="2841979"/>
            <a:ext cx="177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event to see all times posted by this swimmer</a:t>
            </a:r>
          </a:p>
        </p:txBody>
      </p:sp>
    </p:spTree>
    <p:extLst>
      <p:ext uri="{BB962C8B-B14F-4D97-AF65-F5344CB8AC3E}">
        <p14:creationId xmlns:p14="http://schemas.microsoft.com/office/powerpoint/2010/main" val="210780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0D2F3-DDB8-43F8-BA2B-B71B742A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8" t="8507" r="14493" b="4108"/>
          <a:stretch/>
        </p:blipFill>
        <p:spPr>
          <a:xfrm>
            <a:off x="649357" y="569843"/>
            <a:ext cx="8430142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2D16D-F0CF-408C-9C36-4B27D5155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98" b="19776"/>
          <a:stretch/>
        </p:blipFill>
        <p:spPr>
          <a:xfrm>
            <a:off x="0" y="0"/>
            <a:ext cx="8254374" cy="652007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14E5CDF-000D-49DF-AE29-84C444A7AA23}"/>
              </a:ext>
            </a:extLst>
          </p:cNvPr>
          <p:cNvSpPr/>
          <p:nvPr/>
        </p:nvSpPr>
        <p:spPr>
          <a:xfrm rot="10800000">
            <a:off x="4265469" y="2315818"/>
            <a:ext cx="3988905" cy="106017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A5F11-F183-4C89-A8E3-8F4740CA1127}"/>
              </a:ext>
            </a:extLst>
          </p:cNvPr>
          <p:cNvSpPr txBox="1"/>
          <p:nvPr/>
        </p:nvSpPr>
        <p:spPr>
          <a:xfrm>
            <a:off x="4467903" y="2671140"/>
            <a:ext cx="372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Find the top ranked swimmers in an event </a:t>
            </a:r>
          </a:p>
        </p:txBody>
      </p:sp>
    </p:spTree>
    <p:extLst>
      <p:ext uri="{BB962C8B-B14F-4D97-AF65-F5344CB8AC3E}">
        <p14:creationId xmlns:p14="http://schemas.microsoft.com/office/powerpoint/2010/main" val="36196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62F13-1E78-4AB3-A551-41E71B67A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4" r="33188" b="8176"/>
          <a:stretch/>
        </p:blipFill>
        <p:spPr>
          <a:xfrm>
            <a:off x="543338" y="-1"/>
            <a:ext cx="7175794" cy="663933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926E02D-1C1D-4472-BCCE-961FE3E595E1}"/>
              </a:ext>
            </a:extLst>
          </p:cNvPr>
          <p:cNvSpPr/>
          <p:nvPr/>
        </p:nvSpPr>
        <p:spPr>
          <a:xfrm rot="10800000" flipH="1">
            <a:off x="278297" y="4492487"/>
            <a:ext cx="3515926" cy="225287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8DFA9-E966-4791-B04F-AE787049B99F}"/>
              </a:ext>
            </a:extLst>
          </p:cNvPr>
          <p:cNvSpPr txBox="1"/>
          <p:nvPr/>
        </p:nvSpPr>
        <p:spPr>
          <a:xfrm>
            <a:off x="278297" y="5157257"/>
            <a:ext cx="339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the fastest swimmers in the country, region, county or club.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FEF3AA-80A0-4D8C-BD79-98F160972CBE}"/>
              </a:ext>
            </a:extLst>
          </p:cNvPr>
          <p:cNvSpPr/>
          <p:nvPr/>
        </p:nvSpPr>
        <p:spPr>
          <a:xfrm rot="10800000">
            <a:off x="5579162" y="4383409"/>
            <a:ext cx="3445565" cy="1060176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A95D8-1DB0-4CA4-BF42-EC607CE84267}"/>
              </a:ext>
            </a:extLst>
          </p:cNvPr>
          <p:cNvSpPr txBox="1"/>
          <p:nvPr/>
        </p:nvSpPr>
        <p:spPr>
          <a:xfrm>
            <a:off x="5989977" y="4590331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how many swimmers you want to see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B4D1901-40AA-4181-949A-98CBF0F66DC1}"/>
              </a:ext>
            </a:extLst>
          </p:cNvPr>
          <p:cNvSpPr/>
          <p:nvPr/>
        </p:nvSpPr>
        <p:spPr>
          <a:xfrm rot="10800000" flipH="1">
            <a:off x="543338" y="3152935"/>
            <a:ext cx="3737114" cy="1060176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ED987-FB74-47DF-AD61-D38523D4225C}"/>
              </a:ext>
            </a:extLst>
          </p:cNvPr>
          <p:cNvSpPr txBox="1"/>
          <p:nvPr/>
        </p:nvSpPr>
        <p:spPr>
          <a:xfrm>
            <a:off x="995958" y="3498357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time or a particular year</a:t>
            </a:r>
          </a:p>
        </p:txBody>
      </p:sp>
    </p:spTree>
    <p:extLst>
      <p:ext uri="{BB962C8B-B14F-4D97-AF65-F5344CB8AC3E}">
        <p14:creationId xmlns:p14="http://schemas.microsoft.com/office/powerpoint/2010/main" val="1865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131E4-821B-4D7B-B18B-447C48E43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0" t="14234" r="14638" b="4825"/>
          <a:stretch/>
        </p:blipFill>
        <p:spPr>
          <a:xfrm>
            <a:off x="0" y="384312"/>
            <a:ext cx="9116400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C8D53-9C7F-4E87-A89D-BC042088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96" b="20033"/>
          <a:stretch/>
        </p:blipFill>
        <p:spPr>
          <a:xfrm>
            <a:off x="-1" y="-1"/>
            <a:ext cx="9121689" cy="575144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4B5DFC5-BE28-4B31-9EB9-CCFDACBC4C33}"/>
              </a:ext>
            </a:extLst>
          </p:cNvPr>
          <p:cNvSpPr/>
          <p:nvPr/>
        </p:nvSpPr>
        <p:spPr>
          <a:xfrm rot="10800000">
            <a:off x="3988898" y="2329975"/>
            <a:ext cx="4369567" cy="1460150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708F-9BE4-4F7A-92C7-2C5DF241986D}"/>
              </a:ext>
            </a:extLst>
          </p:cNvPr>
          <p:cNvSpPr txBox="1"/>
          <p:nvPr/>
        </p:nvSpPr>
        <p:spPr>
          <a:xfrm>
            <a:off x="4191336" y="2804565"/>
            <a:ext cx="43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Find where a swimmer’s time ranks her against other swimmers.</a:t>
            </a:r>
          </a:p>
        </p:txBody>
      </p:sp>
    </p:spTree>
    <p:extLst>
      <p:ext uri="{BB962C8B-B14F-4D97-AF65-F5344CB8AC3E}">
        <p14:creationId xmlns:p14="http://schemas.microsoft.com/office/powerpoint/2010/main" val="88463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121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walmsley</dc:creator>
  <cp:lastModifiedBy>doug walmsley</cp:lastModifiedBy>
  <cp:revision>14</cp:revision>
  <dcterms:created xsi:type="dcterms:W3CDTF">2018-07-07T15:03:56Z</dcterms:created>
  <dcterms:modified xsi:type="dcterms:W3CDTF">2018-07-07T16:21:26Z</dcterms:modified>
</cp:coreProperties>
</file>